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63" r:id="rId9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74" autoAdjust="0"/>
    <p:restoredTop sz="98256" autoAdjust="0"/>
  </p:normalViewPr>
  <p:slideViewPr>
    <p:cSldViewPr>
      <p:cViewPr varScale="1">
        <p:scale>
          <a:sx n="108" d="100"/>
          <a:sy n="108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A7733-50E1-4862-8036-A4684BF514B7}" type="datetimeFigureOut">
              <a:rPr lang="ko-KR" altLang="en-US" smtClean="0"/>
              <a:pPr/>
              <a:t>2015-06-25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24DC7E-5588-4607-AAE8-30634D1CB9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358835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24DC7E-5588-4607-AAE8-30634D1CB931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395536" y="4107210"/>
            <a:ext cx="21723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sz="2800" b="1" spc="300" dirty="0" smtClean="0">
                <a:latin typeface="+mn-ea"/>
              </a:rPr>
              <a:t>출품신청서</a:t>
            </a:r>
            <a:endParaRPr lang="ko-KR" altLang="en-US" sz="2800" b="1" spc="300" dirty="0">
              <a:latin typeface="+mn-ea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2079965423"/>
              </p:ext>
            </p:extLst>
          </p:nvPr>
        </p:nvGraphicFramePr>
        <p:xfrm>
          <a:off x="4788024" y="5085184"/>
          <a:ext cx="4032447" cy="130995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4149"/>
                <a:gridCol w="1344149"/>
                <a:gridCol w="1344149"/>
              </a:tblGrid>
              <a:tr h="28803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참가구분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일반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     )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학생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     )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 </a:t>
                      </a:r>
                      <a:endParaRPr lang="ko-KR" altLang="en-US" sz="1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</a:tr>
              <a:tr h="102192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출품자</a:t>
                      </a:r>
                      <a:endParaRPr lang="ko-KR" altLang="en-US" sz="1000" b="1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endParaRPr lang="en-US" altLang="ko-KR" sz="10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l="1872"/>
          <a:stretch>
            <a:fillRect/>
          </a:stretch>
        </p:blipFill>
        <p:spPr bwMode="auto">
          <a:xfrm>
            <a:off x="0" y="-7590"/>
            <a:ext cx="914593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 userDrawn="1"/>
        </p:nvSpPr>
        <p:spPr>
          <a:xfrm>
            <a:off x="6156176" y="6422444"/>
            <a:ext cx="2987824" cy="195814"/>
          </a:xfrm>
          <a:prstGeom prst="rect">
            <a:avLst/>
          </a:prstGeom>
          <a:noFill/>
        </p:spPr>
        <p:txBody>
          <a:bodyPr wrap="square" lIns="0" tIns="36000" bIns="36000" rtlCol="0">
            <a:spAutoFit/>
          </a:bodyPr>
          <a:lstStyle/>
          <a:p>
            <a:r>
              <a:rPr lang="en-US" altLang="ko-KR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* </a:t>
            </a:r>
            <a:r>
              <a:rPr lang="ko-KR" altLang="en-US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학생은 학교</a:t>
            </a:r>
            <a:r>
              <a:rPr lang="en-US" altLang="ko-KR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, </a:t>
            </a:r>
            <a:r>
              <a:rPr lang="ko-KR" altLang="en-US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학년 함께 기입</a:t>
            </a:r>
            <a:r>
              <a:rPr lang="en-US" altLang="ko-KR" sz="8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Ex. </a:t>
            </a:r>
            <a:r>
              <a:rPr lang="ko-KR" altLang="en-US" sz="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김삼성</a:t>
            </a:r>
            <a:r>
              <a:rPr lang="en-US" altLang="ko-KR" sz="800" b="1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한국대학교</a:t>
            </a:r>
            <a:r>
              <a:rPr lang="en-US" altLang="ko-KR" sz="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rPr>
              <a:t>, 4)</a:t>
            </a:r>
            <a:endParaRPr lang="ko-KR" alt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8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6138472" y="5373089"/>
            <a:ext cx="2682000" cy="1008239"/>
          </a:xfrm>
          <a:ln w="6350">
            <a:noFill/>
          </a:ln>
        </p:spPr>
        <p:txBody>
          <a:bodyPr>
            <a:noAutofit/>
          </a:bodyPr>
          <a:lstStyle>
            <a:lvl1pPr marL="85725" indent="0">
              <a:buFont typeface="Arial" charset="0"/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smtClean="0"/>
              <a:t>단체일 경우 참가자 전원 이름 작성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oje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4094525049"/>
              </p:ext>
            </p:extLst>
          </p:nvPr>
        </p:nvGraphicFramePr>
        <p:xfrm>
          <a:off x="524744" y="908720"/>
          <a:ext cx="8079704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0990"/>
                <a:gridCol w="6838714"/>
              </a:tblGrid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부문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/>
                        <a:t>작품명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규격 </a:t>
                      </a:r>
                      <a:r>
                        <a:rPr lang="en-US" altLang="ko-KR" sz="1000" b="1" dirty="0" smtClean="0"/>
                        <a:t>(</a:t>
                      </a:r>
                      <a:r>
                        <a:rPr lang="ko-KR" altLang="en-US" sz="1000" b="1" dirty="0" smtClean="0"/>
                        <a:t>사이즈</a:t>
                      </a:r>
                      <a:r>
                        <a:rPr lang="en-US" altLang="ko-KR" sz="1000" b="1" dirty="0" smtClean="0"/>
                        <a:t>)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1.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작품정보</a:t>
            </a:r>
            <a:endParaRPr lang="ko-KR" altLang="en-US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24744" y="1972619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2.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제작배경</a:t>
            </a:r>
            <a:endParaRPr lang="ko-KR" altLang="en-US" sz="14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524744" y="3982394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3.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작품설명</a:t>
            </a:r>
            <a:endParaRPr lang="ko-KR" altLang="en-US" sz="1400" b="1" dirty="0">
              <a:solidFill>
                <a:srgbClr val="0070C0"/>
              </a:solidFill>
            </a:endParaRPr>
          </a:p>
        </p:txBody>
      </p:sp>
      <p:sp>
        <p:nvSpPr>
          <p:cNvPr id="15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524744" y="2276872"/>
            <a:ext cx="8079704" cy="1368152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0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작품을 만들게 된 배경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목적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동기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의도 등 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000" dirty="0" err="1" smtClean="0">
                <a:solidFill>
                  <a:schemeClr val="bg1">
                    <a:lumMod val="65000"/>
                  </a:schemeClr>
                </a:solidFill>
              </a:rPr>
              <a:t>맑은고딕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10pt)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2" name="텍스트 개체 틀 6"/>
          <p:cNvSpPr>
            <a:spLocks noGrp="1"/>
          </p:cNvSpPr>
          <p:nvPr>
            <p:ph type="body" sz="half" idx="17" hasCustomPrompt="1"/>
          </p:nvPr>
        </p:nvSpPr>
        <p:spPr>
          <a:xfrm>
            <a:off x="524744" y="4304080"/>
            <a:ext cx="8079704" cy="2221264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0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작품에 대한 설명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ko-KR" altLang="en-US" sz="1000" dirty="0" err="1" smtClean="0">
                <a:solidFill>
                  <a:schemeClr val="bg1">
                    <a:lumMod val="65000"/>
                  </a:schemeClr>
                </a:solidFill>
              </a:rPr>
              <a:t>컨셉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솔루션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활용방안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기대효과 등 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000" dirty="0" err="1" smtClean="0">
                <a:solidFill>
                  <a:schemeClr val="bg1">
                    <a:lumMod val="65000"/>
                  </a:schemeClr>
                </a:solidFill>
              </a:rPr>
              <a:t>맑은고딕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, 10pt)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텍스트 개체 틀 6"/>
          <p:cNvSpPr>
            <a:spLocks noGrp="1"/>
          </p:cNvSpPr>
          <p:nvPr>
            <p:ph type="body" sz="half" idx="18" hasCustomPrompt="1"/>
          </p:nvPr>
        </p:nvSpPr>
        <p:spPr>
          <a:xfrm>
            <a:off x="1763688" y="90872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altLang="ko-KR" dirty="0" smtClean="0"/>
              <a:t>Ex. </a:t>
            </a:r>
            <a:r>
              <a:rPr lang="ko-KR" altLang="en-US" dirty="0" smtClean="0"/>
              <a:t>제품</a:t>
            </a:r>
            <a:r>
              <a:rPr lang="en-US" altLang="ko-KR" dirty="0" smtClean="0"/>
              <a:t>, UI/UX, </a:t>
            </a:r>
            <a:r>
              <a:rPr lang="ko-KR" altLang="en-US" dirty="0" smtClean="0"/>
              <a:t>서비스</a:t>
            </a:r>
            <a:r>
              <a:rPr lang="en-US" altLang="ko-KR" dirty="0" smtClean="0"/>
              <a:t>, </a:t>
            </a:r>
            <a:r>
              <a:rPr lang="ko-KR" altLang="en-US" dirty="0" smtClean="0"/>
              <a:t>공간 디자인 등</a:t>
            </a:r>
          </a:p>
        </p:txBody>
      </p:sp>
      <p:sp>
        <p:nvSpPr>
          <p:cNvPr id="27" name="텍스트 개체 틀 6"/>
          <p:cNvSpPr>
            <a:spLocks noGrp="1"/>
          </p:cNvSpPr>
          <p:nvPr>
            <p:ph type="body" sz="half" idx="19" hasCustomPrompt="1"/>
          </p:nvPr>
        </p:nvSpPr>
        <p:spPr>
          <a:xfrm>
            <a:off x="1763688" y="115748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err="1" smtClean="0"/>
              <a:t>작품명</a:t>
            </a:r>
            <a:endParaRPr lang="ko-KR" altLang="en-US" dirty="0" smtClean="0"/>
          </a:p>
        </p:txBody>
      </p:sp>
      <p:sp>
        <p:nvSpPr>
          <p:cNvPr id="28" name="텍스트 개체 틀 6"/>
          <p:cNvSpPr>
            <a:spLocks noGrp="1"/>
          </p:cNvSpPr>
          <p:nvPr>
            <p:ph type="body" sz="half" idx="20" hasCustomPrompt="1"/>
          </p:nvPr>
        </p:nvSpPr>
        <p:spPr>
          <a:xfrm>
            <a:off x="1763688" y="140624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smtClean="0"/>
              <a:t>가로</a:t>
            </a:r>
            <a:r>
              <a:rPr lang="en-US" altLang="ko-KR" dirty="0" smtClean="0"/>
              <a:t>x</a:t>
            </a:r>
            <a:r>
              <a:rPr lang="ko-KR" altLang="en-US" dirty="0" smtClean="0"/>
              <a:t>세로</a:t>
            </a:r>
            <a:r>
              <a:rPr lang="en-US" altLang="ko-KR" dirty="0" smtClean="0"/>
              <a:t>x</a:t>
            </a:r>
            <a:r>
              <a:rPr lang="ko-KR" altLang="en-US" dirty="0" smtClean="0"/>
              <a:t>높이 또는 해상도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9921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tails of Project (1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4.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작품소개 </a:t>
            </a:r>
            <a:r>
              <a:rPr lang="en-US" altLang="ko-KR" sz="1400" dirty="0" smtClean="0">
                <a:solidFill>
                  <a:srgbClr val="0070C0"/>
                </a:solidFill>
              </a:rPr>
              <a:t>(1/3)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524744" y="908720"/>
            <a:ext cx="8079704" cy="5616624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이미지 위주의 작품 소개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9633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etails of Project (2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4.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작품소개 </a:t>
            </a:r>
            <a:r>
              <a:rPr lang="en-US" altLang="ko-KR" sz="1400" dirty="0" smtClean="0">
                <a:solidFill>
                  <a:srgbClr val="0070C0"/>
                </a:solidFill>
              </a:rPr>
              <a:t>(2/3)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524744" y="908720"/>
            <a:ext cx="8079704" cy="5616624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이미지 위주의 작품 소개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748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etails of Project (3/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4.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작품소개 </a:t>
            </a:r>
            <a:r>
              <a:rPr lang="en-US" altLang="ko-KR" sz="1400" dirty="0" smtClean="0">
                <a:solidFill>
                  <a:srgbClr val="0070C0"/>
                </a:solidFill>
              </a:rPr>
              <a:t>(3/3)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524744" y="908720"/>
            <a:ext cx="8079704" cy="5616624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이미지 위주의 작품 소개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748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king of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5. </a:t>
            </a:r>
            <a:r>
              <a:rPr lang="ko-KR" altLang="en-US" sz="1400" b="1" dirty="0" err="1" smtClean="0">
                <a:solidFill>
                  <a:srgbClr val="0070C0"/>
                </a:solidFill>
              </a:rPr>
              <a:t>메이킹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 영상 </a:t>
            </a:r>
            <a:r>
              <a:rPr lang="en-US" altLang="ko-KR" sz="1400" dirty="0" smtClean="0">
                <a:solidFill>
                  <a:srgbClr val="0070C0"/>
                </a:solidFill>
              </a:rPr>
              <a:t>(</a:t>
            </a:r>
            <a:r>
              <a:rPr lang="ko-KR" altLang="en-US" sz="1400" dirty="0" smtClean="0">
                <a:solidFill>
                  <a:srgbClr val="0070C0"/>
                </a:solidFill>
              </a:rPr>
              <a:t>선택</a:t>
            </a:r>
            <a:r>
              <a:rPr lang="en-US" altLang="ko-KR" sz="1400" dirty="0" smtClean="0">
                <a:solidFill>
                  <a:srgbClr val="0070C0"/>
                </a:solidFill>
              </a:rPr>
              <a:t>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2" hasCustomPrompt="1"/>
          </p:nvPr>
        </p:nvSpPr>
        <p:spPr>
          <a:xfrm>
            <a:off x="524744" y="908720"/>
            <a:ext cx="8079704" cy="5616624"/>
          </a:xfrm>
          <a:ln w="6350">
            <a:solidFill>
              <a:schemeClr val="tx1"/>
            </a:solidFill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ko-KR" altLang="en-US" sz="1000" dirty="0" err="1" smtClean="0">
                <a:solidFill>
                  <a:schemeClr val="bg1">
                    <a:lumMod val="65000"/>
                  </a:schemeClr>
                </a:solidFill>
              </a:rPr>
              <a:t>메이킹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 영상 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URL 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주소 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(</a:t>
            </a:r>
            <a:r>
              <a:rPr lang="ko-KR" altLang="en-US" sz="1000" dirty="0" smtClean="0">
                <a:solidFill>
                  <a:schemeClr val="bg1">
                    <a:lumMod val="65000"/>
                  </a:schemeClr>
                </a:solidFill>
              </a:rPr>
              <a:t>해당 없을 시 빈칸</a:t>
            </a:r>
            <a:r>
              <a:rPr lang="en-US" altLang="ko-KR" sz="10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ko-KR" alt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69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act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6660232" y="169614"/>
            <a:ext cx="23762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2015 </a:t>
            </a:r>
            <a:r>
              <a:rPr lang="en-US" altLang="ko-KR" sz="800" b="1" dirty="0" err="1" smtClean="0">
                <a:solidFill>
                  <a:schemeClr val="bg1">
                    <a:lumMod val="65000"/>
                  </a:schemeClr>
                </a:solidFill>
              </a:rPr>
              <a:t>Design.Samsung</a:t>
            </a:r>
            <a:r>
              <a:rPr lang="en-US" altLang="ko-KR" sz="800" b="1" dirty="0" smtClean="0">
                <a:solidFill>
                  <a:schemeClr val="bg1">
                    <a:lumMod val="65000"/>
                  </a:schemeClr>
                </a:solidFill>
              </a:rPr>
              <a:t> Idea Festival</a:t>
            </a:r>
            <a:endParaRPr lang="ko-KR" altLang="en-US" sz="800" b="1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3" name="Picture 2" descr="C:\Users\Seohyun Jeong\Desktop\레터마크_제품(그레이)120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348" y="212721"/>
            <a:ext cx="674244" cy="12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직선 연결선 13"/>
          <p:cNvCxnSpPr/>
          <p:nvPr userDrawn="1"/>
        </p:nvCxnSpPr>
        <p:spPr>
          <a:xfrm>
            <a:off x="107504" y="404664"/>
            <a:ext cx="892899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524744" y="621268"/>
            <a:ext cx="807970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ko-KR" sz="1400" b="1" dirty="0" smtClean="0">
                <a:solidFill>
                  <a:srgbClr val="0070C0"/>
                </a:solidFill>
              </a:rPr>
              <a:t>6. </a:t>
            </a:r>
            <a:r>
              <a:rPr lang="ko-KR" altLang="en-US" sz="1400" b="1" dirty="0" smtClean="0">
                <a:solidFill>
                  <a:srgbClr val="0070C0"/>
                </a:solidFill>
              </a:rPr>
              <a:t>대표자 연락처 </a:t>
            </a:r>
            <a:r>
              <a:rPr lang="en-US" altLang="ko-KR" sz="1400" dirty="0" smtClean="0">
                <a:solidFill>
                  <a:srgbClr val="0070C0"/>
                </a:solidFill>
              </a:rPr>
              <a:t>(</a:t>
            </a:r>
            <a:r>
              <a:rPr lang="ko-KR" altLang="en-US" sz="1400" dirty="0" smtClean="0">
                <a:solidFill>
                  <a:srgbClr val="0070C0"/>
                </a:solidFill>
              </a:rPr>
              <a:t>당선 시 연락처</a:t>
            </a:r>
            <a:r>
              <a:rPr lang="en-US" altLang="ko-KR" sz="1400" dirty="0" smtClean="0">
                <a:solidFill>
                  <a:srgbClr val="0070C0"/>
                </a:solidFill>
              </a:rPr>
              <a:t>)</a:t>
            </a:r>
            <a:r>
              <a:rPr lang="ko-KR" altLang="en-US" sz="1400" dirty="0" smtClean="0">
                <a:solidFill>
                  <a:srgbClr val="0070C0"/>
                </a:solidFill>
              </a:rPr>
              <a:t> 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xmlns="" val="1959085802"/>
              </p:ext>
            </p:extLst>
          </p:nvPr>
        </p:nvGraphicFramePr>
        <p:xfrm>
          <a:off x="524744" y="908720"/>
          <a:ext cx="8079704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0990"/>
                <a:gridCol w="6838714"/>
              </a:tblGrid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이름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err="1" smtClean="0"/>
                        <a:t>이메일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전화번호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b="1" dirty="0" smtClean="0"/>
                        <a:t>비고</a:t>
                      </a:r>
                      <a:endParaRPr lang="ko-KR" altLang="en-US" sz="1000" b="1"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5" name="텍스트 개체 틀 6"/>
          <p:cNvSpPr>
            <a:spLocks noGrp="1"/>
          </p:cNvSpPr>
          <p:nvPr>
            <p:ph type="body" sz="half" idx="18" hasCustomPrompt="1"/>
          </p:nvPr>
        </p:nvSpPr>
        <p:spPr>
          <a:xfrm>
            <a:off x="1763688" y="90872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smtClean="0"/>
              <a:t>대표자 이름</a:t>
            </a:r>
          </a:p>
        </p:txBody>
      </p:sp>
      <p:sp>
        <p:nvSpPr>
          <p:cNvPr id="17" name="텍스트 개체 틀 6"/>
          <p:cNvSpPr>
            <a:spLocks noGrp="1"/>
          </p:cNvSpPr>
          <p:nvPr>
            <p:ph type="body" sz="half" idx="19" hasCustomPrompt="1"/>
          </p:nvPr>
        </p:nvSpPr>
        <p:spPr>
          <a:xfrm>
            <a:off x="1763688" y="115584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err="1" smtClean="0"/>
              <a:t>이메일</a:t>
            </a:r>
            <a:endParaRPr lang="ko-KR" altLang="en-US" dirty="0" smtClean="0"/>
          </a:p>
        </p:txBody>
      </p:sp>
      <p:sp>
        <p:nvSpPr>
          <p:cNvPr id="18" name="텍스트 개체 틀 6"/>
          <p:cNvSpPr>
            <a:spLocks noGrp="1"/>
          </p:cNvSpPr>
          <p:nvPr>
            <p:ph type="body" sz="half" idx="20" hasCustomPrompt="1"/>
          </p:nvPr>
        </p:nvSpPr>
        <p:spPr>
          <a:xfrm>
            <a:off x="1763688" y="140296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smtClean="0"/>
              <a:t>전화번호</a:t>
            </a:r>
          </a:p>
        </p:txBody>
      </p:sp>
      <p:sp>
        <p:nvSpPr>
          <p:cNvPr id="19" name="텍스트 개체 틀 6"/>
          <p:cNvSpPr>
            <a:spLocks noGrp="1"/>
          </p:cNvSpPr>
          <p:nvPr>
            <p:ph type="body" sz="half" idx="21" hasCustomPrompt="1"/>
          </p:nvPr>
        </p:nvSpPr>
        <p:spPr>
          <a:xfrm>
            <a:off x="1763688" y="1650080"/>
            <a:ext cx="6840760" cy="234000"/>
          </a:xfrm>
          <a:ln w="6350">
            <a:noFill/>
          </a:ln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</a:lstStyle>
          <a:p>
            <a:pPr lvl="0"/>
            <a:r>
              <a:rPr lang="ko-KR" altLang="en-US" dirty="0" smtClean="0"/>
              <a:t>비고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450452" y="6597352"/>
            <a:ext cx="4032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ko-KR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심사를 위해 양식을 꼭 지켜주시기 바랍니다</a:t>
            </a:r>
            <a:r>
              <a:rPr lang="en-US" altLang="ko-KR" sz="800" b="1" kern="1200" dirty="0" smtClean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  <a:endParaRPr lang="ko-KR" altLang="ko-KR" sz="800" b="1" kern="12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699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f Docu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0" y="0"/>
            <a:ext cx="9143999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 eaLnBrk="1" fontAlgn="auto" latin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</a:rPr>
              <a:t>End of Document</a:t>
            </a:r>
            <a:endParaRPr lang="ko-KR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4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63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텍스트 개체 틀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0" name="텍스트 개체 틀 9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63869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04681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531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5315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39015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텍스트 개체 틀 5"/>
          <p:cNvSpPr>
            <a:spLocks noGrp="1"/>
          </p:cNvSpPr>
          <p:nvPr>
            <p:ph type="body" sz="half" idx="18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텍스트 개체 틀 6"/>
          <p:cNvSpPr>
            <a:spLocks noGrp="1"/>
          </p:cNvSpPr>
          <p:nvPr>
            <p:ph type="body" sz="half" idx="19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8" name="텍스트 개체 틀 7"/>
          <p:cNvSpPr>
            <a:spLocks noGrp="1"/>
          </p:cNvSpPr>
          <p:nvPr>
            <p:ph type="body" sz="half" idx="20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텍스트 개체 틀 8"/>
          <p:cNvSpPr>
            <a:spLocks noGrp="1"/>
          </p:cNvSpPr>
          <p:nvPr>
            <p:ph type="body" sz="half" idx="2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088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</Words>
  <Application>Microsoft Office PowerPoint</Application>
  <PresentationFormat>화면 슬라이드 쇼(4:3)</PresentationFormat>
  <Paragraphs>1</Paragraphs>
  <Slides>8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</vt:vector>
  </TitlesOfParts>
  <Company>DM2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designfever</dc:creator>
  <cp:lastModifiedBy>designfever</cp:lastModifiedBy>
  <cp:revision>95</cp:revision>
  <cp:lastPrinted>2015-06-24T07:25:51Z</cp:lastPrinted>
  <dcterms:created xsi:type="dcterms:W3CDTF">2014-09-23T07:47:46Z</dcterms:created>
  <dcterms:modified xsi:type="dcterms:W3CDTF">2015-06-25T09:08:46Z</dcterms:modified>
</cp:coreProperties>
</file>