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60" r:id="rId3"/>
    <p:sldId id="257" r:id="rId4"/>
    <p:sldId id="258" r:id="rId5"/>
    <p:sldId id="259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4089" autoAdjust="0"/>
    <p:restoredTop sz="98256" autoAdjust="0"/>
  </p:normalViewPr>
  <p:slideViewPr>
    <p:cSldViewPr>
      <p:cViewPr varScale="1">
        <p:scale>
          <a:sx n="108" d="100"/>
          <a:sy n="108" d="100"/>
        </p:scale>
        <p:origin x="-10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A7733-50E1-4862-8036-A4684BF514B7}" type="datetimeFigureOut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4DC7E-5588-4607-AAE8-30634D1CB9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0AAA-1945-4406-BF3B-9D7774C00AAB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8DF12-63E3-4586-9E8D-EBD056B1CECC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B706-281B-4C65-BB59-B047E06A7FD5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32B5-5CD8-472B-BFD6-AEB1A71E88B4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57BB-686D-4BAC-8B3C-64D6EA19FB22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189A-2B0D-4F05-B8A9-DC1B9A29195F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271E-183D-4172-B9CC-5EF4838AF305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CECE-6C3D-4F61-A0F2-182D00D8C867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 userDrawn="1"/>
        </p:nvSpPr>
        <p:spPr>
          <a:xfrm>
            <a:off x="0" y="0"/>
            <a:ext cx="9144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이등변 삼각형 13"/>
          <p:cNvSpPr/>
          <p:nvPr userDrawn="1"/>
        </p:nvSpPr>
        <p:spPr>
          <a:xfrm>
            <a:off x="0" y="2532196"/>
            <a:ext cx="2123728" cy="896804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 l="38703"/>
          <a:stretch>
            <a:fillRect/>
          </a:stretch>
        </p:blipFill>
        <p:spPr bwMode="auto">
          <a:xfrm>
            <a:off x="0" y="-27384"/>
            <a:ext cx="3251101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370822" y="4509120"/>
            <a:ext cx="5929370" cy="100811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sz="2800" b="1" kern="1200" cap="all" spc="0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Design.Samsung</a:t>
            </a:r>
            <a:r>
              <a:rPr lang="en-US" altLang="ko-KR" sz="2800" b="1" kern="1200" cap="all" spc="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sz="2800" b="1" kern="1200" cap="all" spc="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Idea Festival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611560" y="4005064"/>
            <a:ext cx="1944216" cy="2880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ko-KR" sz="1400" b="1" kern="1200" dirty="0" err="1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n-cs"/>
              </a:rPr>
              <a:t>ReMake</a:t>
            </a:r>
            <a:r>
              <a:rPr lang="en-US" altLang="ko-KR" sz="1400" b="1" kern="120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n-cs"/>
              </a:rPr>
              <a:t> it Meaningful</a:t>
            </a:r>
          </a:p>
        </p:txBody>
      </p:sp>
      <p:sp>
        <p:nvSpPr>
          <p:cNvPr id="19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6012160" y="5212724"/>
            <a:ext cx="2880320" cy="1096596"/>
          </a:xfrm>
        </p:spPr>
        <p:txBody>
          <a:bodyPr>
            <a:normAutofit/>
          </a:bodyPr>
          <a:lstStyle>
            <a:lvl1pPr marL="0" indent="0" algn="l">
              <a:buNone/>
              <a:defRPr sz="10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  <a:ea typeface="+mn-e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For all team members, please list: School Name (Year), Name</a:t>
            </a:r>
            <a:endParaRPr lang="en-US" altLang="ko-KR" dirty="0" smtClean="0"/>
          </a:p>
        </p:txBody>
      </p:sp>
      <p:sp>
        <p:nvSpPr>
          <p:cNvPr id="20" name="직사각형 19"/>
          <p:cNvSpPr/>
          <p:nvPr userDrawn="1"/>
        </p:nvSpPr>
        <p:spPr>
          <a:xfrm>
            <a:off x="431540" y="3933056"/>
            <a:ext cx="2304256" cy="432048"/>
          </a:xfrm>
          <a:prstGeom prst="rect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 t="7278" r="50000"/>
          <a:stretch>
            <a:fillRect/>
          </a:stretch>
        </p:blipFill>
        <p:spPr bwMode="auto">
          <a:xfrm>
            <a:off x="6619875" y="0"/>
            <a:ext cx="2524125" cy="401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- 이미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Please attach the image of your product 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B25F-1901-41E1-A116-A48B25F0FB3E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Picture 8" descr="Samsung 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4163" y="180975"/>
            <a:ext cx="8651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467544" y="88614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Product Image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38322" y="210166"/>
            <a:ext cx="370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Design.Samsung</a:t>
            </a:r>
            <a:r>
              <a:rPr lang="en-US" altLang="ko-KR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Idea Festival</a:t>
            </a:r>
            <a:endParaRPr lang="ko-KR" altLang="en-US" sz="18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- 작품 정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Samsung 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4163" y="180975"/>
            <a:ext cx="8651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467544" y="88614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Work Overview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38322" y="210166"/>
            <a:ext cx="370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Design.Samsung</a:t>
            </a:r>
            <a:r>
              <a:rPr lang="en-US" altLang="ko-KR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Idea Festival</a:t>
            </a:r>
            <a:endParaRPr lang="ko-KR" altLang="en-US" sz="18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부제목 2"/>
          <p:cNvSpPr>
            <a:spLocks noGrp="1"/>
          </p:cNvSpPr>
          <p:nvPr>
            <p:ph type="subTitle" idx="13" hasCustomPrompt="1"/>
          </p:nvPr>
        </p:nvSpPr>
        <p:spPr>
          <a:xfrm>
            <a:off x="755576" y="4445350"/>
            <a:ext cx="7416824" cy="186397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Please describe your design concept, discussing how the project can be utilized. </a:t>
            </a:r>
            <a:endParaRPr lang="ko-KR" altLang="en-US" dirty="0" smtClean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467544" y="218015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Statement of Purpose</a:t>
            </a:r>
          </a:p>
        </p:txBody>
      </p:sp>
      <p:sp>
        <p:nvSpPr>
          <p:cNvPr id="17" name="날짜 개체 틀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E1E87C-734B-4E56-8961-8DF77AC5D394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22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755576" y="2562770"/>
            <a:ext cx="7416824" cy="1329096"/>
          </a:xfrm>
        </p:spPr>
        <p:txBody>
          <a:bodyPr vert="horz" wrap="square" lIns="91440" tIns="45720" rIns="91440" bIns="45720" rtlCol="0">
            <a:norm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describe your intention and thoughts behind your work.</a:t>
            </a:r>
            <a:endParaRPr kumimoji="0" lang="ko-KR" alt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467544" y="4035882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Project Description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- 메이킹 영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Please paste the URL for your video (Disregard if there is no video)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B25F-1901-41E1-A116-A48B25F0FB3E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Picture 8" descr="Samsung 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4163" y="180975"/>
            <a:ext cx="8651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467544" y="88614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‘Making of’ Video 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(Optional)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38322" y="210166"/>
            <a:ext cx="370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Design.Samsung</a:t>
            </a:r>
            <a:r>
              <a:rPr lang="en-US" altLang="ko-KR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Idea Festival</a:t>
            </a:r>
            <a:endParaRPr lang="ko-KR" altLang="en-US" sz="18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 - 제출자 정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9B25F-1901-41E1-A116-A48B25F0FB3E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Picture 8" descr="Samsung 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4163" y="180975"/>
            <a:ext cx="8651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467544" y="88614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Main Contact 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(Team Leader)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38322" y="210166"/>
            <a:ext cx="370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Design.Samsung</a:t>
            </a:r>
            <a:r>
              <a:rPr lang="en-US" altLang="ko-KR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Idea Festival</a:t>
            </a:r>
            <a:endParaRPr lang="ko-KR" altLang="en-US" sz="18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 - 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CECE-6C3D-4F61-A0F2-182D00D8C867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End of Document</a:t>
            </a:r>
            <a:endParaRPr lang="ko-KR" altLang="en-US" sz="2800" b="1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4" name="Picture 8" descr="Samsung 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4163" y="180975"/>
            <a:ext cx="8651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75CF-B44E-4154-B8AE-569E47ABF52C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58130-14CD-4502-B838-26423B912A51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1E87C-734B-4E56-8961-8DF77AC5D394}" type="datetime1">
              <a:rPr lang="ko-KR" altLang="en-US" smtClean="0"/>
              <a:pPr/>
              <a:t>2014-10-02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8E030-52A3-4B22-B5C7-394A9F24FBF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61" r:id="rId5"/>
    <p:sldLayoutId id="2147483662" r:id="rId6"/>
    <p:sldLayoutId id="2147483663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부제목 7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7" name="텍스트 개체 틀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ko-KR" altLang="en-US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899592" y="1295408"/>
          <a:ext cx="612068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136"/>
                <a:gridCol w="4896544"/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</a:rPr>
                        <a:t>Size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Length X width</a:t>
                      </a:r>
                      <a:r>
                        <a:rPr lang="ko-KR" altLang="en-US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en-US" altLang="ko-KR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X height</a:t>
                      </a:r>
                      <a:r>
                        <a:rPr lang="ko-KR" altLang="en-US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en-US" altLang="ko-KR" sz="10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(When the object is placed on the floor)</a:t>
                      </a:r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</a:rPr>
                        <a:t>Materials</a:t>
                      </a:r>
                      <a:r>
                        <a:rPr lang="en-US" altLang="ko-KR" sz="1000" b="1" baseline="0" dirty="0" smtClean="0">
                          <a:solidFill>
                            <a:schemeClr val="bg1"/>
                          </a:solidFill>
                        </a:rPr>
                        <a:t> Used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51720" y="883599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Front </a:t>
            </a: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View</a:t>
            </a: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(1 Photo)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051720" y="883599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Side </a:t>
            </a: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View</a:t>
            </a: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(1 Photo)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051720" y="883599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Back </a:t>
            </a:r>
            <a:r>
              <a:rPr lang="en-US" altLang="ko-KR" sz="1600" b="1" dirty="0" smtClean="0">
                <a:solidFill>
                  <a:schemeClr val="accent1">
                    <a:lumMod val="50000"/>
                  </a:schemeClr>
                </a:solidFill>
              </a:rPr>
              <a:t>View</a:t>
            </a:r>
            <a:r>
              <a:rPr lang="ko-KR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ko-KR" sz="1200" dirty="0" smtClean="0">
                <a:solidFill>
                  <a:schemeClr val="accent1">
                    <a:lumMod val="50000"/>
                  </a:schemeClr>
                </a:solidFill>
              </a:rPr>
              <a:t>(1 Photo)</a:t>
            </a:r>
            <a:endParaRPr lang="ko-KR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7</a:t>
            </a:fld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963133" y="1486006"/>
          <a:ext cx="612068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6"/>
                <a:gridCol w="5256584"/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</a:rPr>
                        <a:t>Name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</a:rPr>
                        <a:t>E-mail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</a:rPr>
                        <a:t>Phone</a:t>
                      </a:r>
                      <a:endParaRPr lang="ko-KR" alt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8E030-52A3-4B22-B5C7-394A9F24FBF3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51</Words>
  <Application>Microsoft Office PowerPoint</Application>
  <PresentationFormat>화면 슬라이드 쇼(4:3)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</vt:vector>
  </TitlesOfParts>
  <Company>DM2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designfever</dc:creator>
  <cp:lastModifiedBy>designfever</cp:lastModifiedBy>
  <cp:revision>52</cp:revision>
  <dcterms:created xsi:type="dcterms:W3CDTF">2014-09-23T07:47:46Z</dcterms:created>
  <dcterms:modified xsi:type="dcterms:W3CDTF">2014-10-02T05:04:11Z</dcterms:modified>
</cp:coreProperties>
</file>